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110" d="100"/>
          <a:sy n="110" d="100"/>
        </p:scale>
        <p:origin x="166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667" y="72"/>
      </p:cViewPr>
      <p:guideLst>
        <p:guide orient="horz" pos="3130"/>
        <p:guide pos="2144"/>
      </p:guideLst>
    </p:cSldViewPr>
  </p:notesViewPr>
  <p:gridSpacing cx="72008" cy="72008"/>
</p:viewPr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2284</Words>
  <Application>Microsoft Office PowerPoint</Application>
  <PresentationFormat>画面に合わせる (4:3)</PresentationFormat>
  <Paragraphs>228</Paragraphs>
  <Slides>13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1" baseType="lpstr">
      <vt:lpstr>ＭＳ Ｐゴシック</vt:lpstr>
      <vt:lpstr>メイリオ</vt:lpstr>
      <vt:lpstr>Bookman Old Style</vt:lpstr>
      <vt:lpstr>Calibri</vt:lpstr>
      <vt:lpstr>Gill Sans MT</vt:lpstr>
      <vt:lpstr>Wingdings</vt:lpstr>
      <vt:lpstr>Wingdings 3</vt:lpstr>
      <vt:lpstr>アース</vt:lpstr>
      <vt:lpstr>【職種共通プログラム】 B．支援員に求められる基本倫理と基本姿勢</vt:lpstr>
      <vt:lpstr>１．支援員に求められる基本倫理と基本姿勢</vt:lpstr>
      <vt:lpstr>２．３つの基本倫理</vt:lpstr>
      <vt:lpstr>３．８つの基本姿勢</vt:lpstr>
      <vt:lpstr>３．８つの基本姿勢 （１）信頼関係の構築</vt:lpstr>
      <vt:lpstr>３．８つの基本姿勢 （２）ニーズの的確な把握</vt:lpstr>
      <vt:lpstr>３．８つの基本姿勢 （３）自己決定の支援</vt:lpstr>
      <vt:lpstr>３．８つの基本姿勢 （４）家族を含めた支援</vt:lpstr>
      <vt:lpstr>３．８つの基本姿勢 （５）社会とのつながりの構築</vt:lpstr>
      <vt:lpstr>３．８つの基本姿勢 （６）チームアプローチの展開</vt:lpstr>
      <vt:lpstr>３．８つの基本姿勢 （７）さまざまな支援のコーディネート</vt:lpstr>
      <vt:lpstr>３．８つの基本姿勢 （８）社会資源の開発</vt:lpstr>
      <vt:lpstr>参考文献</vt:lpstr>
    </vt:vector>
  </TitlesOfParts>
  <Manager/>
  <Company>みずほ情報総研株式会社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【職種共通プログラム】 B．支援員に求められる基本倫理と基本姿勢</dc:title>
  <dc:creator>みずほ情報総研株式会社</dc:creator>
  <cp:lastModifiedBy>みずほ情報総研株式会社</cp:lastModifiedBy>
  <cp:revision>13</cp:revision>
  <dcterms:created xsi:type="dcterms:W3CDTF">2016-05-13T08:21:22Z</dcterms:created>
  <dcterms:modified xsi:type="dcterms:W3CDTF">2020-04-02T03:13:50Z</dcterms:modified>
</cp:coreProperties>
</file>