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6F7"/>
    <a:srgbClr val="FDF1F2"/>
    <a:srgbClr val="FDECE3"/>
    <a:srgbClr val="FFEBFF"/>
    <a:srgbClr val="FFFFCC"/>
    <a:srgbClr val="FFFFFF"/>
    <a:srgbClr val="CCFFFF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2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/>
          <a:lstStyle>
            <a:lvl1pPr algn="r">
              <a:defRPr sz="1200"/>
            </a:lvl1pPr>
          </a:lstStyle>
          <a:p>
            <a:fld id="{567D25D0-0114-4E41-9518-D7598C3C2912}" type="datetimeFigureOut">
              <a:rPr kumimoji="1" lang="ja-JP" altLang="en-US" smtClean="0"/>
              <a:pPr/>
              <a:t>2020/4/2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8" rIns="91420" bIns="4570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9"/>
            <a:ext cx="5445760" cy="4472702"/>
          </a:xfrm>
          <a:prstGeom prst="rect">
            <a:avLst/>
          </a:prstGeom>
        </p:spPr>
        <p:txBody>
          <a:bodyPr vert="horz" lIns="91420" tIns="45708" rIns="91420" bIns="45708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3" y="9440646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1" y="9440646"/>
            <a:ext cx="2949787" cy="496967"/>
          </a:xfrm>
          <a:prstGeom prst="rect">
            <a:avLst/>
          </a:prstGeom>
        </p:spPr>
        <p:txBody>
          <a:bodyPr vert="horz" lIns="91420" tIns="45708" rIns="91420" bIns="45708" rtlCol="0" anchor="b"/>
          <a:lstStyle>
            <a:lvl1pPr algn="r">
              <a:defRPr sz="1200"/>
            </a:lvl1pPr>
          </a:lstStyle>
          <a:p>
            <a:fld id="{41A60AEF-C4B5-4B21-888D-B97535C76384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1570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2399</Words>
  <Application>Microsoft Office PowerPoint</Application>
  <PresentationFormat>画面に合わせる (4:3)</PresentationFormat>
  <Paragraphs>270</Paragraphs>
  <Slides>19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32" baseType="lpstr">
      <vt:lpstr>Arial Unicode MS</vt:lpstr>
      <vt:lpstr>HG丸ｺﾞｼｯｸM-PRO</vt:lpstr>
      <vt:lpstr>HG明朝E</vt:lpstr>
      <vt:lpstr>ＭＳ Ｐゴシック</vt:lpstr>
      <vt:lpstr>メイリオ</vt:lpstr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アース</vt:lpstr>
      <vt:lpstr>【相談支援員養成研修プログラム】 A．相談支援の基本的考え方</vt:lpstr>
      <vt:lpstr>１．相談支援の基本的考え方 （１）基本的考え方</vt:lpstr>
      <vt:lpstr>１．相談支援の基本的考え方 （２）本人理解にもとづく相談支援の考え方－１</vt:lpstr>
      <vt:lpstr>１．相談支援の基本的考え方 （２）本人理解にもとづく相談支援の考え方－２</vt:lpstr>
      <vt:lpstr>１．相談支援の基本的考え方 （２）本人理解にもとづく相談支援の考え方－３</vt:lpstr>
      <vt:lpstr>１．相談支援の基本的考え方 （２）本人理解にもとづく相談支援の考え方－４</vt:lpstr>
      <vt:lpstr>２．帳票類の活用 （１）帳票類標準様式を活用する意義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２．帳票類の活用 （２）帳票類を活用した相談支援の展開</vt:lpstr>
      <vt:lpstr>参考文献など</vt:lpstr>
    </vt:vector>
  </TitlesOfParts>
  <Manager/>
  <Company>みずほ情報総研株式会社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【相談支援員養成研修プログラム】 A．相談支援の基本的考え方</dc:title>
  <dc:creator>みずほ情報総研株式会社</dc:creator>
  <cp:lastModifiedBy>みずほ情報総研株式会社</cp:lastModifiedBy>
  <cp:revision>6</cp:revision>
  <dcterms:created xsi:type="dcterms:W3CDTF">2016-05-13T08:21:22Z</dcterms:created>
  <dcterms:modified xsi:type="dcterms:W3CDTF">2020-04-02T03:14:20Z</dcterms:modified>
</cp:coreProperties>
</file>