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0E3"/>
    <a:srgbClr val="FFFFCC"/>
    <a:srgbClr val="FFCCFF"/>
    <a:srgbClr val="FADEE0"/>
    <a:srgbClr val="FDF1F2"/>
    <a:srgbClr val="FFCCCC"/>
    <a:srgbClr val="E9F6F7"/>
    <a:srgbClr val="FF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03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567D25D0-0114-4E41-9518-D7598C3C2912}" type="datetimeFigureOut">
              <a:rPr kumimoji="1" lang="ja-JP" altLang="en-US" smtClean="0"/>
              <a:pPr/>
              <a:t>2020/4/2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1A60AEF-C4B5-4B21-888D-B97535C7638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7936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6553</Words>
  <Application>Microsoft Office PowerPoint</Application>
  <PresentationFormat>画面に合わせる (4:3)</PresentationFormat>
  <Paragraphs>602</Paragraphs>
  <Slides>45</Slides>
  <Notes>44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54" baseType="lpstr">
      <vt:lpstr>HG明朝E</vt:lpstr>
      <vt:lpstr>ＭＳ Ｐゴシック</vt:lpstr>
      <vt:lpstr>メイリオ</vt:lpstr>
      <vt:lpstr>Bookman Old Style</vt:lpstr>
      <vt:lpstr>Calibri</vt:lpstr>
      <vt:lpstr>Gill Sans MT</vt:lpstr>
      <vt:lpstr>Wingdings</vt:lpstr>
      <vt:lpstr>Wingdings 3</vt:lpstr>
      <vt:lpstr>アース</vt:lpstr>
      <vt:lpstr>【相談支援員養成研修プログラム】 B. 対象者の特性を踏まえた支援のあり方</vt:lpstr>
      <vt:lpstr>１．はじめに</vt:lpstr>
      <vt:lpstr>２．対象者の特性を踏まえた支援 （１）ニート－１</vt:lpstr>
      <vt:lpstr>２．対象者の特性を踏まえた支援 （１）ニート－２</vt:lpstr>
      <vt:lpstr>２．対象者の特性を踏まえた支援 （１）ニート－３</vt:lpstr>
      <vt:lpstr>２．対象者の特性を踏まえた支援 （２）ひきこもり～支援の考え方－１</vt:lpstr>
      <vt:lpstr>２．対象者の特性を踏まえた支援 （２）ひきこもり～支援の考え方－２</vt:lpstr>
      <vt:lpstr>２．対象者の特性を踏まえた支援 （２）ひきこもり～支援の考え方－３</vt:lpstr>
      <vt:lpstr>２．対象者の特性を踏まえた支援 （２）ひきこもり～支援のためのアウトリーチ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２．対象者の特性を踏まえた支援 （３）精神科疾患－１</vt:lpstr>
      <vt:lpstr>２．対象者の特性を踏まえた支援 （３）精神科疾患－２</vt:lpstr>
      <vt:lpstr>２．対象者の特性を踏まえた支援 （３）精神科疾患－３</vt:lpstr>
      <vt:lpstr>２．対象者の特性を踏まえた支援 （３）精神科疾患－４</vt:lpstr>
      <vt:lpstr>２．対象者の特性を踏まえた支援 （４）知的障害および知的障害が疑われる人－１</vt:lpstr>
      <vt:lpstr>２．対象者の特性を踏まえた支援 （４）知的障害および知的障害が疑われる人－２</vt:lpstr>
      <vt:lpstr>２．対象者の特性を踏まえた支援 （４）知的障害および知的障害が疑われる人－３</vt:lpstr>
      <vt:lpstr>２．対象者の特性を踏まえた支援 （５）発達障害および発達障害が疑われる人－１</vt:lpstr>
      <vt:lpstr>２．対象者の特性を踏まえた支援 （５）発達障害および発達障害が疑われる人－２</vt:lpstr>
      <vt:lpstr>２．対象者の特性を踏まえた支援 （５）発達障害および発達障害が疑われる人－３</vt:lpstr>
      <vt:lpstr>２．対象者の特性を踏まえた支援 （５）発達障害および発達障害が疑われる人－４</vt:lpstr>
      <vt:lpstr>２．対象者の特性を踏まえた支援 （５）発達障害および発達障害が疑われる人－５</vt:lpstr>
      <vt:lpstr>２．対象者の特性を踏まえた支援 （６）虐待－１</vt:lpstr>
      <vt:lpstr>２．対象者の特性を踏まえた支援 （６）虐待－２</vt:lpstr>
      <vt:lpstr>２．対象者の特性を踏まえた支援 （６）虐待－３</vt:lpstr>
      <vt:lpstr>２．対象者の特性を踏まえた支援 （６）虐待－４</vt:lpstr>
      <vt:lpstr>２．対象者の特性を踏まえた支援 （７）多重・過剰債務者－１</vt:lpstr>
      <vt:lpstr>２．対象者の特性を踏まえた支援 （７）多重・過剰債務者－２</vt:lpstr>
      <vt:lpstr>２．対象者の特性を踏まえた支援 （７）多重・過剰債務者－３</vt:lpstr>
      <vt:lpstr>２．対象者の特性を踏まえた支援 （８）ホームレス－１</vt:lpstr>
      <vt:lpstr>２．対象者の特性を踏まえた支援 （８）ホームレス－２</vt:lpstr>
      <vt:lpstr>２．対象者の特性を踏まえた支援 （８）ホームレス－３</vt:lpstr>
      <vt:lpstr>２．対象者の特性を踏まえた支援 （９）矯正施設出所者等－１</vt:lpstr>
      <vt:lpstr>２．対象者の特性を踏まえた支援 （９）矯正施設出所者等－２</vt:lpstr>
      <vt:lpstr>２．対象者の特性を踏まえた支援 （10）外国人－１</vt:lpstr>
      <vt:lpstr>２．対象者の特性を踏まえた支援 （10）外国人－２</vt:lpstr>
      <vt:lpstr>２．対象者の特性を踏まえた支援 （10）外国人－３</vt:lpstr>
      <vt:lpstr>２．対象者の特性を踏まえた支援 （11）性暴力被害者（DV、レイプ等）－１</vt:lpstr>
      <vt:lpstr>２．対象者の特性を踏まえた支援 （11）性暴力被害者（DV、レイプ等）－２</vt:lpstr>
      <vt:lpstr>２．対象者の特性を踏まえた支援 （12）セクシュアル・マイノリティ－１</vt:lpstr>
      <vt:lpstr>２．対象者の特性を踏まえた支援 （12）セクシュアル・マイノリティ－２</vt:lpstr>
      <vt:lpstr>参考文献など</vt:lpstr>
    </vt:vector>
  </TitlesOfParts>
  <Manager/>
  <Company>みずほ情報総研株式会社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【相談支援員養成研修プログラム】 B. 対象者の特性を踏まえた支援のあり方</dc:title>
  <dc:creator>みずほ情報総研株式会社</dc:creator>
  <cp:lastModifiedBy>みずほ情報総研株式会社</cp:lastModifiedBy>
  <cp:revision>9</cp:revision>
  <dcterms:created xsi:type="dcterms:W3CDTF">2016-05-13T08:21:22Z</dcterms:created>
  <dcterms:modified xsi:type="dcterms:W3CDTF">2020-04-02T03:14:28Z</dcterms:modified>
</cp:coreProperties>
</file>