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99FFCC"/>
    <a:srgbClr val="FFFF99"/>
    <a:srgbClr val="FFFFCC"/>
    <a:srgbClr val="FDF1F2"/>
    <a:srgbClr val="FFFFFF"/>
    <a:srgbClr val="FFCCFF"/>
    <a:srgbClr val="E9F6F7"/>
    <a:srgbClr val="CCFF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12" autoAdjust="0"/>
    <p:restoredTop sz="94660"/>
  </p:normalViewPr>
  <p:slideViewPr>
    <p:cSldViewPr>
      <p:cViewPr varScale="1">
        <p:scale>
          <a:sx n="110" d="100"/>
          <a:sy n="110" d="100"/>
        </p:scale>
        <p:origin x="126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theme/theme1.xml><?xml version="1.0" encoding="utf-8"?>
<a:theme xmlns:a="http://schemas.openxmlformats.org/drawingml/2006/main" name="アー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1454</Words>
  <Application>Microsoft Office PowerPoint</Application>
  <PresentationFormat>画面に合わせる (4:3)</PresentationFormat>
  <Paragraphs>147</Paragraphs>
  <Slides>9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9" baseType="lpstr">
      <vt:lpstr>HG明朝E</vt:lpstr>
      <vt:lpstr>ＭＳ Ｐゴシック</vt:lpstr>
      <vt:lpstr>メイリオ</vt:lpstr>
      <vt:lpstr>Arial</vt:lpstr>
      <vt:lpstr>Bookman Old Style</vt:lpstr>
      <vt:lpstr>Calibri</vt:lpstr>
      <vt:lpstr>Gill Sans MT</vt:lpstr>
      <vt:lpstr>Wingdings</vt:lpstr>
      <vt:lpstr>Wingdings 3</vt:lpstr>
      <vt:lpstr>アース</vt:lpstr>
      <vt:lpstr>【相談支援員養成研修プログラム】 Ｃ．個を支える地域づくり</vt:lpstr>
      <vt:lpstr>１．地域を基盤とした相談支援 （１）「総合相談」をめぐる動向と背景</vt:lpstr>
      <vt:lpstr>１．地域を基盤とした相談支援 （２）地域を基盤とした相談支援の理念</vt:lpstr>
      <vt:lpstr>１．地域を基盤とした相談支援 （３）個と地域の一体的支援</vt:lpstr>
      <vt:lpstr>１．地域を基盤とした相談支援 （４）個別支援から地域支援、そして地域づくりの推進へ</vt:lpstr>
      <vt:lpstr>２．予防的支援の展開 （１）地域を基盤とした相談支援と予防的支援</vt:lpstr>
      <vt:lpstr>２．予防的支援の展開 （２）予防的支援のための取組－１</vt:lpstr>
      <vt:lpstr>２．予防的支援の展開 （２）予防的支援のための取組ー２</vt:lpstr>
      <vt:lpstr>参考文献など</vt:lpstr>
    </vt:vector>
  </TitlesOfParts>
  <Manager/>
  <Company>みずほ情報総研株式会社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【相談支援員養成研修プログラム】 Ｃ．個を支える地域づくり</dc:title>
  <dc:creator>みずほ情報総研株式会社</dc:creator>
  <cp:lastModifiedBy>みずほ情報総研株式会社</cp:lastModifiedBy>
  <cp:revision>6</cp:revision>
  <dcterms:created xsi:type="dcterms:W3CDTF">2016-05-13T08:21:22Z</dcterms:created>
  <dcterms:modified xsi:type="dcterms:W3CDTF">2020-04-02T03:14:35Z</dcterms:modified>
</cp:coreProperties>
</file>