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  <a:srgbClr val="FDF1F2"/>
    <a:srgbClr val="FFFFFF"/>
    <a:srgbClr val="FDECE3"/>
    <a:srgbClr val="E9F6F7"/>
    <a:srgbClr val="FFEBFF"/>
    <a:srgbClr val="CCFFFF"/>
    <a:srgbClr val="FFCCFF"/>
    <a:srgbClr val="FFCC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301B821-A1FF-4177-AEE7-76D212191A09}" styleName="中間スタイル 1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9CF1AB2-1976-4502-BF36-3FF5EA218861}" styleName="中間スタイル 4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3B4B98B0-60AC-42C2-AFA5-B58CD77FA1E5}" styleName="淡色スタイル 1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72833802-FEF1-4C79-8D5D-14CF1EAF98D9}" styleName="淡色スタイル 2 - アクセント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5DA37D80-6434-44D0-A028-1B22A696006F}" styleName="淡色スタイル 3 - アクセント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0E3FDE45-AF77-4B5C-9715-49D594BDF05E}" styleName="淡色スタイル 1 - アクセント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C083E6E3-FA7D-4D7B-A595-EF9225AFEA82}" styleName="淡色スタイル 1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8799B23B-EC83-4686-B30A-512413B5E67A}" styleName="淡色スタイル 3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69012ECD-51FC-41F1-AA8D-1B2483CD663E}" styleName="淡色スタイル 2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155" autoAdjust="0"/>
    <p:restoredTop sz="94660"/>
  </p:normalViewPr>
  <p:slideViewPr>
    <p:cSldViewPr>
      <p:cViewPr varScale="1">
        <p:scale>
          <a:sx n="110" d="100"/>
          <a:sy n="110" d="100"/>
        </p:scale>
        <p:origin x="1614" y="102"/>
      </p:cViewPr>
      <p:guideLst>
        <p:guide orient="horz" pos="2160"/>
        <p:guide pos="2880"/>
      </p:guideLst>
    </p:cSldViewPr>
  </p:slideViewPr>
  <p:notesTextViewPr>
    <p:cViewPr>
      <p:scale>
        <a:sx n="75" d="100"/>
        <a:sy n="75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アース">
  <a:themeElements>
    <a:clrScheme name="ビジネス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アース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アース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0</TotalTime>
  <Words>3289</Words>
  <Application>Microsoft Office PowerPoint</Application>
  <PresentationFormat>画面に合わせる (4:3)</PresentationFormat>
  <Paragraphs>305</Paragraphs>
  <Slides>21</Slides>
  <Notes>20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21</vt:i4>
      </vt:variant>
    </vt:vector>
  </HeadingPairs>
  <TitlesOfParts>
    <vt:vector size="31" baseType="lpstr">
      <vt:lpstr>HG明朝E</vt:lpstr>
      <vt:lpstr>ＭＳ Ｐゴシック</vt:lpstr>
      <vt:lpstr>メイリオ</vt:lpstr>
      <vt:lpstr>Arial</vt:lpstr>
      <vt:lpstr>Bookman Old Style</vt:lpstr>
      <vt:lpstr>Calibri</vt:lpstr>
      <vt:lpstr>Gill Sans MT</vt:lpstr>
      <vt:lpstr>Wingdings</vt:lpstr>
      <vt:lpstr>Wingdings 3</vt:lpstr>
      <vt:lpstr>アース</vt:lpstr>
      <vt:lpstr>【相談支援員養成研修プログラム】 Ｄ．相談支援の展開</vt:lpstr>
      <vt:lpstr>１．はじめに （１）この研修の２つの意義　　</vt:lpstr>
      <vt:lpstr>１．はじめに （２）帳票類を活用する意義　　</vt:lpstr>
      <vt:lpstr>１．はじめに （３）演習の基本的な進め方　　</vt:lpstr>
      <vt:lpstr>包括的な相談受付（演習①：発表後） 　　　　　　    ～初回面接で重要なこと　　</vt:lpstr>
      <vt:lpstr>アセスメント（演習②－１：発表後） 　　　　　   ～面接の場面で重要なこと　　</vt:lpstr>
      <vt:lpstr>アセスメント（演習②－１：発表後） 　　 ～今後の支援を進めるにあたって重要なこと　　</vt:lpstr>
      <vt:lpstr>２．アセスメント（講義①） 　　～「課題のまとめと支援の方向性」を導き出すための実践上のポイント－１</vt:lpstr>
      <vt:lpstr>２．アセスメント（講義①）  　　～「課題のまとめと支援の方向性」を導き出すための実践上のポイント－２</vt:lpstr>
      <vt:lpstr>２．アセスメント（講義①）  　　～「課題のまとめと支援の方向性」を導き出すための実践上のポイント－３</vt:lpstr>
      <vt:lpstr>アセスメント（演習②－２：発表後）   ～インテーク・アセスメントシートにまとめること　　</vt:lpstr>
      <vt:lpstr>３．プラン（講義②） （１）プラン策定における留意点－１</vt:lpstr>
      <vt:lpstr>３．プラン（講義②） （１）プラン策定における留意点－２</vt:lpstr>
      <vt:lpstr>３．プラン（講義②） （２）演習③について</vt:lpstr>
      <vt:lpstr>４．プラン（演習③のまえに） 　　　　～プラン実行において大切な視点　　</vt:lpstr>
      <vt:lpstr>プラン（演習③：発表後） 　    ～プラン実行にあたってどのように動くか　　</vt:lpstr>
      <vt:lpstr>５．評価・終結（講義③） （１）「終結」の基本的な考え方</vt:lpstr>
      <vt:lpstr>５．評価・終結（講義③） （２）多様な「終結」のかたち－１</vt:lpstr>
      <vt:lpstr>５．評価・終結（講義③） （２）多様な「終結」のかたち－２</vt:lpstr>
      <vt:lpstr>評価・終結（演習④：発表後） 　　　　～終結の判断において大切な視点　　</vt:lpstr>
      <vt:lpstr>参考文献など</vt:lpstr>
    </vt:vector>
  </TitlesOfParts>
  <Manager/>
  <Company>みずほ情報総研株式会社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【相談支援員養成研修プログラム】 Ｄ．相談支援の展開</dc:title>
  <dc:creator>みずほ情報総研株式会社</dc:creator>
  <cp:lastModifiedBy>みずほ情報総研株式会社</cp:lastModifiedBy>
  <cp:revision>6</cp:revision>
  <cp:lastPrinted>2017-03-09T13:45:20Z</cp:lastPrinted>
  <dcterms:created xsi:type="dcterms:W3CDTF">2016-05-13T08:21:22Z</dcterms:created>
  <dcterms:modified xsi:type="dcterms:W3CDTF">2020-04-02T03:14:44Z</dcterms:modified>
</cp:coreProperties>
</file>