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66FF33"/>
    <a:srgbClr val="FF9933"/>
    <a:srgbClr val="FF99FF"/>
    <a:srgbClr val="FF6699"/>
    <a:srgbClr val="FF7C80"/>
    <a:srgbClr val="FFCCFF"/>
    <a:srgbClr val="FF99CC"/>
    <a:srgbClr val="CC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4660"/>
  </p:normalViewPr>
  <p:slideViewPr>
    <p:cSldViewPr>
      <p:cViewPr varScale="1">
        <p:scale>
          <a:sx n="110" d="100"/>
          <a:sy n="110" d="100"/>
        </p:scale>
        <p:origin x="15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667" y="72"/>
      </p:cViewPr>
      <p:guideLst/>
    </p:cSldViewPr>
  </p:notesViewPr>
  <p:gridSpacing cx="72008" cy="72008"/>
</p:viewPr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3155</Words>
  <Application>Microsoft Office PowerPoint</Application>
  <PresentationFormat>画面に合わせる (4:3)</PresentationFormat>
  <Paragraphs>454</Paragraphs>
  <Slides>24</Slides>
  <Notes>22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5" baseType="lpstr">
      <vt:lpstr>HG丸ｺﾞｼｯｸM-PRO</vt:lpstr>
      <vt:lpstr>HG明朝E</vt:lpstr>
      <vt:lpstr>ＭＳ Ｐゴシック</vt:lpstr>
      <vt:lpstr>メイリオ</vt:lpstr>
      <vt:lpstr>Arial</vt:lpstr>
      <vt:lpstr>Bookman Old Style</vt:lpstr>
      <vt:lpstr>Calibri</vt:lpstr>
      <vt:lpstr>Gill Sans MT</vt:lpstr>
      <vt:lpstr>Wingdings</vt:lpstr>
      <vt:lpstr>Wingdings 3</vt:lpstr>
      <vt:lpstr>アース</vt:lpstr>
      <vt:lpstr>【主任相談支援員養成研修プログラム】 Ｂ．職員の資質向上と職場づくり</vt:lpstr>
      <vt:lpstr>１．職員の資質向上 （１）職員の育成の目的－１</vt:lpstr>
      <vt:lpstr>１．職員の資質向上 （１）職員の育成の目的－２</vt:lpstr>
      <vt:lpstr>１．職員の資質向上 （２）職員の育成の方法</vt:lpstr>
      <vt:lpstr>１．職員の資質向上 （２）職員の育成の方法～スーパービジョンの重要性</vt:lpstr>
      <vt:lpstr>１．職員の資質向上 （２）職員の育成の方法～スーパービジョンのシステム化</vt:lpstr>
      <vt:lpstr>１．職員の資質向上 （２）職員の育成の方法～バイジーとバイザー</vt:lpstr>
      <vt:lpstr>１．職員の資質向上 （２）職員の育成の方法～スーパービジョンの３つの機能ー１</vt:lpstr>
      <vt:lpstr>１．職員の資質向上 （２）職員の育成の方法～スーパービジョンの３つの機能ー２</vt:lpstr>
      <vt:lpstr>１．職員の資質向上 （２）職員の育成の方法～スーパービジョンについてのまとめ</vt:lpstr>
      <vt:lpstr>１．職員の資質向上 （２）職員の育成の方法～スーパービジョンワーク（演習）－１</vt:lpstr>
      <vt:lpstr>１．職員の資質向上 （２）職員の育成の方法～スーパービジョンワーク（演習）－２</vt:lpstr>
      <vt:lpstr>１．職員の資質向上 （２）職員の育成の方法～スーパービジョンワーク（演習）－３</vt:lpstr>
      <vt:lpstr>１．職員の資質向上 （２）職員の育成の方法～スーパービジョンワーク（演習）－４</vt:lpstr>
      <vt:lpstr>１．職員の資質向上 （２）職員の育成の方法～スーパービジョンワーク（演習）－５</vt:lpstr>
      <vt:lpstr>１．職員の資質向上 （２）職員の育成の方法～スーパービジョンワーク（演習）－６</vt:lpstr>
      <vt:lpstr>１．職員の資質向上 （２）職員の育成の方法～スーパービジョンワーク（演習）－７</vt:lpstr>
      <vt:lpstr>１．職員の資質向上 （２）職員の育成の方法～スーパービジョンワーク（演習）－８</vt:lpstr>
      <vt:lpstr>１．職員の資質向上 （３）職員の研修計画～計画的な研修</vt:lpstr>
      <vt:lpstr>１．職員の資質向上 （３）職員の研修計画～研修を企画する際のポイント－１</vt:lpstr>
      <vt:lpstr>１．職員の資質向上 （３）職員の研修計画～研修を企画する際のポイント－２</vt:lpstr>
      <vt:lpstr>２．職場づくり （１）よりよい職場づくりのポイント</vt:lpstr>
      <vt:lpstr>２．職場づくり （２）よりよい職場づくりのための工夫の例</vt:lpstr>
      <vt:lpstr>参考文献など</vt:lpstr>
    </vt:vector>
  </TitlesOfParts>
  <Manager/>
  <Company>みずほ情報総研株式会社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【主任相談支援員養成研修プログラム】 Ｂ．職員の資質向上と職場づくり</dc:title>
  <dc:creator>みずほ情報総研株式会社</dc:creator>
  <cp:lastModifiedBy>みずほ情報総研株式会社</cp:lastModifiedBy>
  <cp:revision>9</cp:revision>
  <dcterms:created xsi:type="dcterms:W3CDTF">2016-05-13T08:21:22Z</dcterms:created>
  <dcterms:modified xsi:type="dcterms:W3CDTF">2020-04-02T03:15:20Z</dcterms:modified>
</cp:coreProperties>
</file>