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6699FF"/>
    <a:srgbClr val="990000"/>
    <a:srgbClr val="FFCCCC"/>
    <a:srgbClr val="FF7C8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1704</Words>
  <Application>Microsoft Office PowerPoint</Application>
  <PresentationFormat>画面に合わせる (4:3)</PresentationFormat>
  <Paragraphs>226</Paragraphs>
  <Slides>18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7" baseType="lpstr">
      <vt:lpstr>HG明朝E</vt:lpstr>
      <vt:lpstr>ＭＳ Ｐゴシック</vt:lpstr>
      <vt:lpstr>メイリオ</vt:lpstr>
      <vt:lpstr>Bookman Old Style</vt:lpstr>
      <vt:lpstr>Calibri</vt:lpstr>
      <vt:lpstr>Gill Sans MT</vt:lpstr>
      <vt:lpstr>Wingdings</vt:lpstr>
      <vt:lpstr>Wingdings 3</vt:lpstr>
      <vt:lpstr>アース</vt:lpstr>
      <vt:lpstr>【主任相談支援員養成研修プログラム】 Ｃ．支援困難事例の検討</vt:lpstr>
      <vt:lpstr>１．支援困難事例について （１）支援困難事例の特性</vt:lpstr>
      <vt:lpstr>１．支援困難事例について （２）支援困難事例の発生要因－１</vt:lpstr>
      <vt:lpstr>１．支援困難事例について （２）支援困難事例の発生要因－２</vt:lpstr>
      <vt:lpstr>２．支援困難事例への対応</vt:lpstr>
      <vt:lpstr>３．支援困難事例の有効活用</vt:lpstr>
      <vt:lpstr>４．演習を行うにあたって 　（１）この講義（演習）の目的</vt:lpstr>
      <vt:lpstr>４．演習を行うにあたって （２）スーパービジョンの目的</vt:lpstr>
      <vt:lpstr>４．演習を行うにあたって （３）スーパービジョンの３機能</vt:lpstr>
      <vt:lpstr> ５．演習① （１）グループ討議：ピアスーパービジョン</vt:lpstr>
      <vt:lpstr> ５．演習① （２）グループ討議：ピアスーパービジョン～進め方－１</vt:lpstr>
      <vt:lpstr> ５．演習① （２）グループ討議：ピアスーパービジョン～進め方－２</vt:lpstr>
      <vt:lpstr> ６．演習② 　事例検討１：ワールドカフェ～進め方－１</vt:lpstr>
      <vt:lpstr> ６．演習② 　事例検討１：ワールドカフェ～進め方－２</vt:lpstr>
      <vt:lpstr>  ７．演習③ 　事例検討２：スーパービジョン～進め方－１</vt:lpstr>
      <vt:lpstr> ７．演習③ 　事例検討２：スーパービジョン～進め方－２</vt:lpstr>
      <vt:lpstr> ８．演習のまとめ</vt:lpstr>
      <vt:lpstr>参考文献など</vt:lpstr>
    </vt:vector>
  </TitlesOfParts>
  <Manager/>
  <Company>みずほ情報総研株式会社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【主任相談支援員養成研修プログラム】 Ｃ．支援困難事例の検討</dc:title>
  <dc:creator>みずほ情報総研株式会社</dc:creator>
  <cp:lastModifiedBy>みずほ情報総研株式会社</cp:lastModifiedBy>
  <cp:revision>5</cp:revision>
  <dcterms:created xsi:type="dcterms:W3CDTF">2016-05-13T08:21:22Z</dcterms:created>
  <dcterms:modified xsi:type="dcterms:W3CDTF">2020-04-02T03:15:26Z</dcterms:modified>
</cp:coreProperties>
</file>