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E5DB"/>
    <a:srgbClr val="EFEFFF"/>
    <a:srgbClr val="EE4F00"/>
    <a:srgbClr val="FFAE89"/>
    <a:srgbClr val="FF8447"/>
    <a:srgbClr val="6666FF"/>
    <a:srgbClr val="3C90C4"/>
    <a:srgbClr val="CCCCFF"/>
    <a:srgbClr val="E1E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626" autoAdjust="0"/>
  </p:normalViewPr>
  <p:slideViewPr>
    <p:cSldViewPr>
      <p:cViewPr varScale="1">
        <p:scale>
          <a:sx n="108" d="100"/>
          <a:sy n="108" d="100"/>
        </p:scale>
        <p:origin x="13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667" y="72"/>
      </p:cViewPr>
      <p:guideLst>
        <p:guide orient="horz" pos="3130"/>
        <p:guide pos="2145"/>
      </p:guideLst>
    </p:cSldViewPr>
  </p:notesViewPr>
  <p:gridSpacing cx="72008" cy="72008"/>
</p:viewPr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567D25D0-0114-4E41-9518-D7598C3C2912}" type="datetimeFigureOut">
              <a:rPr kumimoji="1" lang="ja-JP" altLang="en-US" smtClean="0"/>
              <a:pPr/>
              <a:t>2020/4/2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1A60AEF-C4B5-4B21-888D-B97535C7638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215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ユーザー定義 1">
      <a:majorFont>
        <a:latin typeface="Bookman Old Style"/>
        <a:ea typeface="メイリオ"/>
        <a:cs typeface=""/>
      </a:majorFont>
      <a:minorFont>
        <a:latin typeface="Gill Sans MT"/>
        <a:ea typeface="メイリオ"/>
        <a:cs typeface="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3022</Words>
  <Application>Microsoft Office PowerPoint</Application>
  <PresentationFormat>画面に合わせる (4:3)</PresentationFormat>
  <Paragraphs>361</Paragraphs>
  <Slides>19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8" baseType="lpstr">
      <vt:lpstr>HGP創英角ｺﾞｼｯｸUB</vt:lpstr>
      <vt:lpstr>ＭＳ Ｐゴシック</vt:lpstr>
      <vt:lpstr>メイリオ</vt:lpstr>
      <vt:lpstr>Bookman Old Style</vt:lpstr>
      <vt:lpstr>Calibri</vt:lpstr>
      <vt:lpstr>Gill Sans MT</vt:lpstr>
      <vt:lpstr>Wingdings</vt:lpstr>
      <vt:lpstr>Wingdings 3</vt:lpstr>
      <vt:lpstr>アース</vt:lpstr>
      <vt:lpstr>【就労支援員養成研修プログラム】 B．多様なメニューづくり</vt:lpstr>
      <vt:lpstr>１．多様な支援メニューの必要性 （１）相談者の特徴</vt:lpstr>
      <vt:lpstr>１．多様な支援メニューの必要性 （２）相談者の状態に合わせた対応－１</vt:lpstr>
      <vt:lpstr>１．多様な支援メニューの必要性 （２）相談者の状態に合わせた対応－２</vt:lpstr>
      <vt:lpstr>２．就労支援の多様なメニュー （１）メニューの考え方ー１</vt:lpstr>
      <vt:lpstr>２．就労支援の多様なメニュー （１）メニューの考え方ー２</vt:lpstr>
      <vt:lpstr>２．就労支援の多様なメニュー （２）演習～事例演習①</vt:lpstr>
      <vt:lpstr>２．就労支援の多様なメニュー （２）演習～事例演習②</vt:lpstr>
      <vt:lpstr>２．就労支援の多様なメニュー （２）演習～演習イメージ</vt:lpstr>
      <vt:lpstr>２．就労支援の多様なメニュー （２）演習～演習のなかで考えてほしいこと</vt:lpstr>
      <vt:lpstr>３．就労支援の進め方 （１）就労支援の機能</vt:lpstr>
      <vt:lpstr>３．就労支援の進め方 （２）就労支援の場に求められること</vt:lpstr>
      <vt:lpstr>３．就労支援の進め方 （３）就労支援講習の場の設定</vt:lpstr>
      <vt:lpstr>３．就労支援の進め方 （４）就労支援メニュー～３つの「自立」の視点</vt:lpstr>
      <vt:lpstr>３．就労支援の進め方 （４）就労支援メニュー～目的と活用法</vt:lpstr>
      <vt:lpstr>３．就労支援の進め方 （５）講習のしかけ</vt:lpstr>
      <vt:lpstr>３．就労支援の進め方 （６）就労支援の効果－１</vt:lpstr>
      <vt:lpstr>３．就労支援の進め方 （６）就労支援の効果－２</vt:lpstr>
      <vt:lpstr>参考文献など</vt:lpstr>
    </vt:vector>
  </TitlesOfParts>
  <Manager/>
  <Company>みずほ情報総研株式会社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【就労支援員養成研修プログラム】 B．多様なメニューづくり</dc:title>
  <dc:creator>みずほ情報総研株式会社</dc:creator>
  <cp:lastModifiedBy>みずほ情報総研株式会社</cp:lastModifiedBy>
  <cp:revision>7</cp:revision>
  <dcterms:created xsi:type="dcterms:W3CDTF">2016-05-13T08:21:22Z</dcterms:created>
  <dcterms:modified xsi:type="dcterms:W3CDTF">2020-04-02T03:16:30Z</dcterms:modified>
</cp:coreProperties>
</file>