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8CC"/>
    <a:srgbClr val="FCECE7"/>
    <a:srgbClr val="FFFFCC"/>
    <a:srgbClr val="CCFFCC"/>
    <a:srgbClr val="CCFF99"/>
    <a:srgbClr val="FFFF99"/>
    <a:srgbClr val="3C90C4"/>
    <a:srgbClr val="6666FF"/>
    <a:srgbClr val="33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79785" autoAdjust="0"/>
  </p:normalViewPr>
  <p:slideViewPr>
    <p:cSldViewPr>
      <p:cViewPr varScale="1">
        <p:scale>
          <a:sx n="116" d="100"/>
          <a:sy n="116" d="100"/>
        </p:scale>
        <p:origin x="10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88" y="-114"/>
      </p:cViewPr>
      <p:guideLst>
        <p:guide orient="horz" pos="3107"/>
        <p:guide pos="2122"/>
        <p:guide orient="horz" pos="3130"/>
        <p:guide pos="2145"/>
      </p:guideLst>
    </p:cSldViewPr>
  </p:notes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966F2426-D84B-4974-9D9F-68C8BF87EDC2}" type="datetimeFigureOut">
              <a:rPr kumimoji="1" lang="ja-JP" altLang="en-US" smtClean="0"/>
              <a:pPr/>
              <a:t>2020/4/2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DAC157E0-E9EB-4DA4-9092-0156A0B106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573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4192</Words>
  <Application>Microsoft Office PowerPoint</Application>
  <PresentationFormat>画面に合わせる (4:3)</PresentationFormat>
  <Paragraphs>580</Paragraphs>
  <Slides>47</Slides>
  <Notes>46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6" baseType="lpstr">
      <vt:lpstr>ＭＳ Ｐゴシック</vt:lpstr>
      <vt:lpstr>メイリオ</vt:lpstr>
      <vt:lpstr>Bookman Old Style</vt:lpstr>
      <vt:lpstr>Calibri</vt:lpstr>
      <vt:lpstr>Gill Sans MT</vt:lpstr>
      <vt:lpstr>Wingdings</vt:lpstr>
      <vt:lpstr>Wingdings 2</vt:lpstr>
      <vt:lpstr>Wingdings 3</vt:lpstr>
      <vt:lpstr>アース</vt:lpstr>
      <vt:lpstr>【就労支援員養成研修プログラム】 Ｃ．企業へのアプローチ</vt:lpstr>
      <vt:lpstr>本日お伝えしたいこと</vt:lpstr>
      <vt:lpstr>１．企業へのアプローチをする前に－１</vt:lpstr>
      <vt:lpstr>１．企業へのアプローチをする前に－２</vt:lpstr>
      <vt:lpstr>１．企業へのアプローチをする前に－３</vt:lpstr>
      <vt:lpstr>１．企業へのアプローチをする前に－４</vt:lpstr>
      <vt:lpstr>１．企業へのアプローチをする前に－５</vt:lpstr>
      <vt:lpstr>１．企業へのアプローチをする前に－６</vt:lpstr>
      <vt:lpstr>2．雇用支援の新たな着眼点－１</vt:lpstr>
      <vt:lpstr>2．雇用支援の新たな着眼点－２</vt:lpstr>
      <vt:lpstr>2．雇用支援の新たな着眼点－３</vt:lpstr>
      <vt:lpstr>2．雇用支援の新たな着眼点－４</vt:lpstr>
      <vt:lpstr>2．雇用支援の新たな着眼点－５</vt:lpstr>
      <vt:lpstr>3．企業開拓におけるマーケティング （１）企業が求人する本当の理由を知る（ベネフィット設定）</vt:lpstr>
      <vt:lpstr>3．企業開拓におけるマーケティング （２）企業開拓における商圏の設定（マーケットリサーチ）</vt:lpstr>
      <vt:lpstr>3．企業開拓におけるマーケティング （３）ドットマップのつくり方</vt:lpstr>
      <vt:lpstr>3．企業開拓におけるマーケティング （４）ドットマップ分析－１</vt:lpstr>
      <vt:lpstr>3．企業開拓におけるマーケティング （４）ドットマップ分析－２</vt:lpstr>
      <vt:lpstr>3．企業開拓におけるマーケティング （５）企業開拓ワーク（演習①）－１</vt:lpstr>
      <vt:lpstr>3．企業開拓におけるマーケティング （５）企業開拓ワーク（演習①）－２</vt:lpstr>
      <vt:lpstr>3．企業開拓におけるマーケティング （５）企業開拓ワーク（演習①）－３</vt:lpstr>
      <vt:lpstr>3．企業開拓におけるマーケティング （６）開拓先企業を顧客ピラミッドで理解する－１</vt:lpstr>
      <vt:lpstr>3．企業開拓におけるマーケティング （６）開拓先企業を顧客ピラミッドで理解する－２</vt:lpstr>
      <vt:lpstr>3．企業開拓におけるマーケティング （６）開拓先企業を顧客ピラミッドで理解する－３</vt:lpstr>
      <vt:lpstr>3．企業開拓におけるマーケティング （６）開拓先企業を顧客ピラミッドで理解する－４</vt:lpstr>
      <vt:lpstr>3．企業開拓におけるマーケティング （７）企業には「適正雇用人数」がある</vt:lpstr>
      <vt:lpstr>3．企業開拓におけるマーケティング （８）企業担当者にはそれぞれ立場がある</vt:lpstr>
      <vt:lpstr>4．具体的な企業開拓手法 （１）企業開拓は、企業との関係性構築に尽きる</vt:lpstr>
      <vt:lpstr>4．具体的な企業開拓手法 （２）エビングハウスの忘却曲線を知る－１</vt:lpstr>
      <vt:lpstr>4．具体的な企業開拓手法 （２）エビングハウスの忘却曲線を知る－２</vt:lpstr>
      <vt:lpstr>PowerPoint プレゼンテーション</vt:lpstr>
      <vt:lpstr>4．具体的な企業開拓手法 （４）新規企業開拓時の手法－１</vt:lpstr>
      <vt:lpstr>4．具体的な企業開拓手法 （４）新規企業開拓時の手法－２</vt:lpstr>
      <vt:lpstr>4．具体的な企業開拓手法 （４）新規企業開拓時の手法－３</vt:lpstr>
      <vt:lpstr>4．具体的な企業開拓手法 （４）新規企業開拓時の手法－４</vt:lpstr>
      <vt:lpstr>4．具体的な企業開拓手法 （４）新規企業開拓時の手法－５</vt:lpstr>
      <vt:lpstr>４．具体的な企業開拓手法 （４）新規企業開拓時の手法－６</vt:lpstr>
      <vt:lpstr>4．具体的な企業開拓手法 （５）関係性構築ワーク（演習②）</vt:lpstr>
      <vt:lpstr>5．雇用継続支援のあり方－１</vt:lpstr>
      <vt:lpstr>5．雇用継続支援のあり方－２</vt:lpstr>
      <vt:lpstr>5．雇用継続支援のあり方－３</vt:lpstr>
      <vt:lpstr>5．雇用継続支援のあり方－４</vt:lpstr>
      <vt:lpstr>5．雇用継続支援のあり方－５</vt:lpstr>
      <vt:lpstr>5．雇用継続支援のあり方－６</vt:lpstr>
      <vt:lpstr>5．雇用継続支援のあり方－７</vt:lpstr>
      <vt:lpstr>5．雇用継続支援のあり方－８</vt:lpstr>
      <vt:lpstr>執筆者</vt:lpstr>
    </vt:vector>
  </TitlesOfParts>
  <Manager/>
  <Company>みずほ情報総研株式会社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【就労支援員養成研修プログラム】 Ｃ．企業へのアプローチ</dc:title>
  <dc:creator>みずほ情報総研株式会社</dc:creator>
  <cp:lastModifiedBy>みずほ情報総研株式会社</cp:lastModifiedBy>
  <cp:revision>10</cp:revision>
  <cp:lastPrinted>2016-11-10T00:03:35Z</cp:lastPrinted>
  <dcterms:created xsi:type="dcterms:W3CDTF">2016-05-13T08:21:22Z</dcterms:created>
  <dcterms:modified xsi:type="dcterms:W3CDTF">2020-04-02T03:16:45Z</dcterms:modified>
</cp:coreProperties>
</file>